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5"/>
  </p:notesMasterIdLst>
  <p:handoutMasterIdLst>
    <p:handoutMasterId r:id="rId76"/>
  </p:handoutMasterIdLst>
  <p:sldIdLst>
    <p:sldId id="257" r:id="rId5"/>
    <p:sldId id="387" r:id="rId6"/>
    <p:sldId id="259" r:id="rId7"/>
    <p:sldId id="365" r:id="rId8"/>
    <p:sldId id="406" r:id="rId9"/>
    <p:sldId id="380" r:id="rId10"/>
    <p:sldId id="376" r:id="rId11"/>
    <p:sldId id="382" r:id="rId12"/>
    <p:sldId id="377" r:id="rId13"/>
    <p:sldId id="378" r:id="rId14"/>
    <p:sldId id="379" r:id="rId15"/>
    <p:sldId id="383" r:id="rId16"/>
    <p:sldId id="370" r:id="rId17"/>
    <p:sldId id="373" r:id="rId18"/>
    <p:sldId id="371" r:id="rId19"/>
    <p:sldId id="372" r:id="rId20"/>
    <p:sldId id="374" r:id="rId21"/>
    <p:sldId id="375" r:id="rId22"/>
    <p:sldId id="381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416" r:id="rId32"/>
    <p:sldId id="415" r:id="rId33"/>
    <p:sldId id="369" r:id="rId34"/>
    <p:sldId id="386" r:id="rId35"/>
    <p:sldId id="385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366" r:id="rId54"/>
    <p:sldId id="345" r:id="rId55"/>
    <p:sldId id="301" r:id="rId56"/>
    <p:sldId id="347" r:id="rId57"/>
    <p:sldId id="353" r:id="rId58"/>
    <p:sldId id="354" r:id="rId59"/>
    <p:sldId id="355" r:id="rId60"/>
    <p:sldId id="356" r:id="rId61"/>
    <p:sldId id="364" r:id="rId62"/>
    <p:sldId id="349" r:id="rId63"/>
    <p:sldId id="357" r:id="rId64"/>
    <p:sldId id="362" r:id="rId65"/>
    <p:sldId id="358" r:id="rId66"/>
    <p:sldId id="359" r:id="rId67"/>
    <p:sldId id="360" r:id="rId68"/>
    <p:sldId id="361" r:id="rId69"/>
    <p:sldId id="350" r:id="rId70"/>
    <p:sldId id="352" r:id="rId71"/>
    <p:sldId id="351" r:id="rId72"/>
    <p:sldId id="348" r:id="rId73"/>
    <p:sldId id="305" r:id="rId74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0">
          <p15:clr>
            <a:srgbClr val="A4A3A4"/>
          </p15:clr>
        </p15:guide>
        <p15:guide id="2" orient="horz" pos="298">
          <p15:clr>
            <a:srgbClr val="A4A3A4"/>
          </p15:clr>
        </p15:guide>
        <p15:guide id="3" orient="horz" pos="881">
          <p15:clr>
            <a:srgbClr val="A4A3A4"/>
          </p15:clr>
        </p15:guide>
        <p15:guide id="4" pos="3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jl, thema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ijl, lich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76691" autoAdjust="0"/>
  </p:normalViewPr>
  <p:slideViewPr>
    <p:cSldViewPr snapToGrid="0">
      <p:cViewPr>
        <p:scale>
          <a:sx n="100" d="100"/>
          <a:sy n="100" d="100"/>
        </p:scale>
        <p:origin x="1104" y="72"/>
      </p:cViewPr>
      <p:guideLst>
        <p:guide orient="horz" pos="3740"/>
        <p:guide orient="horz" pos="298"/>
        <p:guide orient="horz" pos="881"/>
        <p:guide pos="3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A5BBF-9A9E-E34C-87D2-CD6D1CA60245}" type="datetime1">
              <a:rPr lang="en-US" smtClean="0"/>
              <a:t>9/1/2017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D1C1E-7544-3144-B6B3-A3D63AEA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360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FB5CF-D153-1544-8329-2FC1F4ABF24D}" type="datetime1">
              <a:rPr lang="en-US" smtClean="0"/>
              <a:t>9/1/2017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1139D-5AC7-4B0B-A715-E40E0591EF8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629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Goedeavond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Mijn</a:t>
            </a:r>
            <a:r>
              <a:rPr lang="nl-NL" baseline="0" dirty="0" smtClean="0"/>
              <a:t> naam is Johannes Sim.</a:t>
            </a:r>
          </a:p>
          <a:p>
            <a:endParaRPr lang="nl-NL" baseline="0" dirty="0" smtClean="0"/>
          </a:p>
          <a:p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4900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It </a:t>
            </a:r>
            <a:r>
              <a:rPr lang="nl-NL" dirty="0" err="1" smtClean="0"/>
              <a:t>depens</a:t>
            </a:r>
            <a:r>
              <a:rPr lang="nl-NL" dirty="0" smtClean="0"/>
              <a:t> uiteraard</a:t>
            </a:r>
            <a:r>
              <a:rPr lang="nl-NL" baseline="0" dirty="0" smtClean="0"/>
              <a:t> op de context.</a:t>
            </a:r>
          </a:p>
          <a:p>
            <a:endParaRPr lang="nl-NL" baseline="0" dirty="0" smtClean="0"/>
          </a:p>
          <a:p>
            <a:r>
              <a:rPr lang="nl-NL" baseline="0" dirty="0" smtClean="0"/>
              <a:t>Wat missen jullie?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OTAP</a:t>
            </a:r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Quality</a:t>
            </a:r>
            <a:r>
              <a:rPr lang="nl-NL" baseline="0" dirty="0" smtClean="0"/>
              <a:t> gates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11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15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291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</a:p>
          <a:p>
            <a:r>
              <a:rPr lang="en-US" dirty="0" smtClean="0"/>
              <a:t>Time to Market</a:t>
            </a:r>
          </a:p>
          <a:p>
            <a:endParaRPr lang="en-US" dirty="0" smtClean="0"/>
          </a:p>
          <a:p>
            <a:r>
              <a:rPr lang="en-US" dirty="0" smtClean="0"/>
              <a:t>Time from commit to in production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Build – Ship – Run</a:t>
            </a:r>
          </a:p>
          <a:p>
            <a:r>
              <a:rPr lang="en-US" dirty="0" smtClean="0"/>
              <a:t>Works on my laptop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116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Starten</a:t>
            </a:r>
            <a:r>
              <a:rPr lang="en-US" baseline="0" dirty="0" smtClean="0"/>
              <a:t> van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268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3965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588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docker</a:t>
            </a:r>
            <a:r>
              <a:rPr lang="nl-NL" dirty="0" smtClean="0"/>
              <a:t> pull alpine</a:t>
            </a:r>
          </a:p>
          <a:p>
            <a:r>
              <a:rPr lang="nl-NL" dirty="0" err="1" smtClean="0"/>
              <a:t>docker</a:t>
            </a:r>
            <a:r>
              <a:rPr lang="nl-NL" dirty="0" smtClean="0"/>
              <a:t> run -</a:t>
            </a:r>
            <a:r>
              <a:rPr lang="nl-NL" dirty="0" err="1" smtClean="0"/>
              <a:t>it</a:t>
            </a:r>
            <a:r>
              <a:rPr lang="nl-NL" dirty="0" smtClean="0"/>
              <a:t> alpine /bin/sh</a:t>
            </a:r>
          </a:p>
          <a:p>
            <a:endParaRPr lang="en-US" dirty="0" smtClean="0"/>
          </a:p>
          <a:p>
            <a:r>
              <a:rPr lang="en-US" dirty="0" smtClean="0"/>
              <a:t>Alpine</a:t>
            </a:r>
          </a:p>
          <a:p>
            <a:r>
              <a:rPr lang="en-US" dirty="0" smtClean="0"/>
              <a:t>cat /</a:t>
            </a:r>
            <a:r>
              <a:rPr lang="en-US" dirty="0" err="1" smtClean="0"/>
              <a:t>etc</a:t>
            </a:r>
            <a:r>
              <a:rPr lang="en-US" dirty="0" smtClean="0"/>
              <a:t>/*-release</a:t>
            </a:r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Ls</a:t>
            </a:r>
          </a:p>
          <a:p>
            <a:r>
              <a:rPr lang="en-US" dirty="0" err="1" smtClean="0"/>
              <a:t>Whoami</a:t>
            </a:r>
            <a:endParaRPr lang="en-US" dirty="0" smtClean="0"/>
          </a:p>
          <a:p>
            <a:r>
              <a:rPr lang="en-US" dirty="0" smtClean="0"/>
              <a:t>Ctrl-D</a:t>
            </a:r>
          </a:p>
          <a:p>
            <a:endParaRPr lang="nl-NL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490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970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485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33139_PowerPoint_background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648969"/>
            <a:ext cx="7772400" cy="1470025"/>
          </a:xfrm>
        </p:spPr>
        <p:txBody>
          <a:bodyPr tIns="90000"/>
          <a:lstStyle>
            <a:lvl1pPr>
              <a:lnSpc>
                <a:spcPts val="5200"/>
              </a:lnSpc>
              <a:defRPr sz="3600" cap="all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34402" y="5849141"/>
            <a:ext cx="2133424" cy="467568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TITLE PRESENTATION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34402" y="6341926"/>
            <a:ext cx="2133600" cy="21097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E509B5A8-8409-44DE-824E-C1C266546E26}" type="datetime4">
              <a:rPr lang="en-US" smtClean="0"/>
              <a:t>September 1, 2017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5226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3" y="473075"/>
            <a:ext cx="8075240" cy="2379861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B7A86-4C92-49D0-81DD-4AFC39AA4990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57200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4685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2" y="473075"/>
            <a:ext cx="8130097" cy="3243957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8705-1CC7-4A7F-AE72-B78EFEDBD7B8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3046308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6"/>
          </p:nvPr>
        </p:nvSpPr>
        <p:spPr>
          <a:xfrm>
            <a:off x="6092617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0305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74027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C3147-FAE5-4C79-9C62-D5D73692ACEB}" type="datetime4">
              <a:rPr lang="en-US" smtClean="0"/>
              <a:t>September 1, 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9036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609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10872" y="473075"/>
            <a:ext cx="3937592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1242865"/>
            <a:ext cx="3937592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1305-2DFB-4ED6-9050-C86B04EE7105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93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699" y="473075"/>
            <a:ext cx="8620125" cy="822443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E3B8D-7E41-4D44-B427-80CD46BD1DA8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267447" y="1366690"/>
            <a:ext cx="26186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2"/>
          </p:nvPr>
        </p:nvSpPr>
        <p:spPr>
          <a:xfrm>
            <a:off x="6058647" y="1366690"/>
            <a:ext cx="28091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3"/>
          </p:nvPr>
        </p:nvSpPr>
        <p:spPr>
          <a:xfrm>
            <a:off x="3058272" y="1366690"/>
            <a:ext cx="28091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3513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473075"/>
            <a:ext cx="3937592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1BA1-8E87-42C4-B5B0-17A2B847969B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3572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10872" y="473075"/>
            <a:ext cx="3937592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1242865"/>
            <a:ext cx="3937592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EB0C-8899-419E-B4E7-CB14D28C9858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5548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2" y="473075"/>
            <a:ext cx="3937592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A74A-7F50-4314-8FDE-F74EE9214841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3814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2" y="1398589"/>
            <a:ext cx="8154677" cy="1454348"/>
          </a:xfrm>
        </p:spPr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5366-3FAB-40B0-97B3-5D893E4FC85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0" y="6263119"/>
            <a:ext cx="2632364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57200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8298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0196"/>
            <a:ext cx="9144000" cy="787804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02710" y="62631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75AA4CC-C591-4240-A768-C52CBE32585E}" type="datetime4">
              <a:rPr lang="en-US" smtClean="0"/>
              <a:t>September 1, 2017</a:t>
            </a:fld>
            <a:r>
              <a:rPr lang="en-US" smtClean="0"/>
              <a:t> </a:t>
            </a:r>
            <a:endParaRPr lang="nl-NL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7538" y="473075"/>
            <a:ext cx="8163164" cy="82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7538" y="1409495"/>
            <a:ext cx="8163164" cy="4530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39766" y="6263119"/>
            <a:ext cx="26323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dirty="0" smtClean="0"/>
              <a:t>TITLE PRESENTATION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60400" y="62815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92A45-8228-4ED4-8BEF-0AD35E74FB7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672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9" r:id="rId5"/>
    <p:sldLayoutId id="2147483668" r:id="rId6"/>
    <p:sldLayoutId id="2147483663" r:id="rId7"/>
    <p:sldLayoutId id="2147483667" r:id="rId8"/>
    <p:sldLayoutId id="2147483666" r:id="rId9"/>
    <p:sldLayoutId id="2147483665" r:id="rId10"/>
    <p:sldLayoutId id="2147483670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000"/>
        </a:lnSpc>
        <a:spcBef>
          <a:spcPts val="0"/>
        </a:spcBef>
        <a:spcAft>
          <a:spcPts val="0"/>
        </a:spcAft>
        <a:buNone/>
        <a:defRPr sz="2800" b="1" kern="1200" cap="all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63525" indent="-263525" algn="l" defTabSz="914400" rtl="0" eaLnBrk="1" latinLnBrk="0" hangingPunct="1">
        <a:spcBef>
          <a:spcPts val="0"/>
        </a:spcBef>
        <a:buClr>
          <a:schemeClr val="tx2"/>
        </a:buClr>
        <a:buSzPct val="135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1338" indent="-276225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7550" indent="-176213" algn="l" defTabSz="914400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5350" indent="-177800" algn="l" defTabSz="914400" rtl="0" eaLnBrk="1" latinLnBrk="0" hangingPunct="1">
        <a:spcBef>
          <a:spcPts val="0"/>
        </a:spcBef>
        <a:buSzPct val="90000"/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1563" indent="-176213" algn="l" defTabSz="914400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docker.com/images/alpin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ocker.com/editions/community/docker-ce-desktop-window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docker.com/self-paced-training" TargetMode="External"/><Relationship Id="rId2" Type="http://schemas.openxmlformats.org/officeDocument/2006/relationships/hyperlink" Target="https://docs.docker.com/engine/installation/window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76AVf2JkrwjxNKMuPpscHQ?nohtml5=False" TargetMode="External"/><Relationship Id="rId5" Type="http://schemas.openxmlformats.org/officeDocument/2006/relationships/hyperlink" Target="https://docs.docker.com/" TargetMode="External"/><Relationship Id="rId4" Type="http://schemas.openxmlformats.org/officeDocument/2006/relationships/hyperlink" Target="https://docs.docker.com/engine/quickstar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611560" y="648969"/>
            <a:ext cx="8126040" cy="3161031"/>
          </a:xfrm>
        </p:spPr>
        <p:txBody>
          <a:bodyPr/>
          <a:lstStyle/>
          <a:p>
            <a:pPr algn="ctr"/>
            <a:r>
              <a:rPr lang="en-US" dirty="0" smtClean="0"/>
              <a:t>Docker 101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 smtClean="0"/>
              <a:t> mei 2017 Versie 1.0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Johannes SIM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2" y="3422650"/>
            <a:ext cx="27717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 of WORKING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</a:t>
            </a:r>
          </a:p>
          <a:p>
            <a:r>
              <a:rPr lang="en-US" dirty="0" smtClean="0"/>
              <a:t>VS CODE</a:t>
            </a:r>
          </a:p>
          <a:p>
            <a:endParaRPr lang="en-US" dirty="0"/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Docker Hub / Docker Store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762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Micro service in Containers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799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Command LINE INTERFACE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system </a:t>
            </a:r>
            <a:r>
              <a:rPr lang="nl-NL" dirty="0" smtClean="0"/>
              <a:t>info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en-US" dirty="0"/>
          </a:p>
          <a:p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5302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VERSION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0">
              <a:buNone/>
            </a:pPr>
            <a:endParaRPr lang="en-US" dirty="0"/>
          </a:p>
          <a:p>
            <a:pPr marL="265113" lvl="1" indent="0">
              <a:buNone/>
            </a:pPr>
            <a:endParaRPr lang="nl-NL" dirty="0" smtClean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0" y="2298545"/>
            <a:ext cx="47625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ChecK</a:t>
            </a:r>
            <a:r>
              <a:rPr lang="en-US" dirty="0" smtClean="0"/>
              <a:t> IF DOCKER is RUNNING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875" y="1622425"/>
            <a:ext cx="7334250" cy="41052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1445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smtClean="0"/>
              <a:t>ALPINE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15003"/>
              </p:ext>
            </p:extLst>
          </p:nvPr>
        </p:nvGraphicFramePr>
        <p:xfrm>
          <a:off x="617538" y="1397000"/>
          <a:ext cx="8163164" cy="26619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06295"/>
                <a:gridCol w="3452883"/>
                <a:gridCol w="40039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Stap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Commando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 in browser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naar</a:t>
                      </a:r>
                      <a:r>
                        <a:rPr lang="en-US" baseline="0" dirty="0" smtClean="0"/>
                        <a:t> de Docker store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2"/>
                        </a:rPr>
                        <a:t>https://store.docker.com/images/alpine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Kopieer</a:t>
                      </a:r>
                      <a:r>
                        <a:rPr lang="en-US" dirty="0" smtClean="0"/>
                        <a:t> commando om</a:t>
                      </a:r>
                      <a:r>
                        <a:rPr lang="en-US" baseline="0" dirty="0" smtClean="0"/>
                        <a:t> de Docker image </a:t>
                      </a:r>
                      <a:r>
                        <a:rPr lang="en-US" baseline="0" dirty="0" err="1" smtClean="0"/>
                        <a:t>te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downloaden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Copy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Download in Docker CLI met de  </a:t>
                      </a:r>
                      <a:r>
                        <a:rPr lang="en-US" baseline="0" dirty="0" err="1" smtClean="0"/>
                        <a:t>gekopieerde</a:t>
                      </a:r>
                      <a:r>
                        <a:rPr lang="en-US" baseline="0" dirty="0" smtClean="0"/>
                        <a:t> commando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pull alpine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Run de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run –it alpine /bin/</a:t>
                      </a:r>
                      <a:r>
                        <a:rPr lang="en-US" dirty="0" err="1" smtClean="0"/>
                        <a:t>sh</a:t>
                      </a:r>
                      <a:r>
                        <a:rPr lang="en-US" dirty="0" smtClean="0"/>
                        <a:t>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0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Alpine REPRO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363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Alpine - DEMO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38" y="1434062"/>
            <a:ext cx="8162925" cy="29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9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Docker CONTAINER</a:t>
            </a:r>
            <a:br>
              <a:rPr lang="en-US" dirty="0" smtClean="0"/>
            </a:br>
            <a:r>
              <a:rPr lang="en-US" dirty="0" err="1" smtClean="0"/>
              <a:t>PoRTainer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38" y="1576393"/>
            <a:ext cx="8162925" cy="419733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129652" y="5893787"/>
            <a:ext cx="8959756" cy="369332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nl-NL" dirty="0" err="1"/>
              <a:t>docker</a:t>
            </a:r>
            <a:r>
              <a:rPr lang="nl-NL" dirty="0"/>
              <a:t> run -d -p 9000:9000 -v /var/run/</a:t>
            </a:r>
            <a:r>
              <a:rPr lang="nl-NL" dirty="0" err="1"/>
              <a:t>docker.sock</a:t>
            </a:r>
            <a:r>
              <a:rPr lang="nl-NL" dirty="0"/>
              <a:t>:/var/run/</a:t>
            </a:r>
            <a:r>
              <a:rPr lang="nl-NL" dirty="0" err="1"/>
              <a:t>docker.sock</a:t>
            </a:r>
            <a:r>
              <a:rPr lang="nl-NL" dirty="0"/>
              <a:t> </a:t>
            </a:r>
            <a:r>
              <a:rPr lang="nl-NL" dirty="0" err="1"/>
              <a:t>portainer</a:t>
            </a:r>
            <a:r>
              <a:rPr lang="nl-NL" dirty="0"/>
              <a:t>/</a:t>
            </a:r>
            <a:r>
              <a:rPr lang="nl-NL" dirty="0" err="1"/>
              <a:t>portainer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5380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commands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container run</a:t>
            </a:r>
          </a:p>
          <a:p>
            <a:r>
              <a:rPr lang="en-US" dirty="0" smtClean="0"/>
              <a:t>Docker container ls  </a:t>
            </a:r>
          </a:p>
          <a:p>
            <a:r>
              <a:rPr lang="en-US" dirty="0" smtClean="0"/>
              <a:t>Docker container stop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72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101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Goal:</a:t>
            </a:r>
          </a:p>
          <a:p>
            <a:pPr lvl="1"/>
            <a:r>
              <a:rPr lang="en-US" dirty="0" smtClean="0"/>
              <a:t>Practical 101 Docker</a:t>
            </a:r>
          </a:p>
          <a:p>
            <a:pPr lvl="2"/>
            <a:r>
              <a:rPr lang="en-US" dirty="0" smtClean="0"/>
              <a:t>Tell / Show / DIY</a:t>
            </a:r>
            <a:endParaRPr lang="en-US" sz="2000" dirty="0" smtClean="0"/>
          </a:p>
          <a:p>
            <a:pPr lvl="2"/>
            <a:endParaRPr lang="en-US" sz="2000" dirty="0"/>
          </a:p>
          <a:p>
            <a:r>
              <a:rPr lang="en-US" sz="2400" dirty="0" smtClean="0"/>
              <a:t>Key take away: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hat Docker is and can do for you</a:t>
            </a:r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34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RUN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0207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DOCKER BUILD - DOCKERIZE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5179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RuN</a:t>
            </a:r>
            <a:r>
              <a:rPr lang="en-US" dirty="0" smtClean="0"/>
              <a:t> on AZURE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872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 PULL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629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 PUSH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708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DOCKERIZE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831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BUILD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4918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TOPIC: DOCKER BUILD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1984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TopIC</a:t>
            </a:r>
            <a:r>
              <a:rPr lang="en-US" dirty="0" smtClean="0"/>
              <a:t>: Version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TAG</a:t>
            </a:r>
          </a:p>
          <a:p>
            <a:r>
              <a:rPr lang="en-US" dirty="0" smtClean="0"/>
              <a:t>Latest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756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FLOW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on the laptop?</a:t>
            </a:r>
          </a:p>
          <a:p>
            <a:pPr lvl="1"/>
            <a:r>
              <a:rPr lang="en-US" dirty="0"/>
              <a:t>Static </a:t>
            </a:r>
            <a:r>
              <a:rPr lang="en-US" dirty="0" smtClean="0"/>
              <a:t>website</a:t>
            </a:r>
          </a:p>
          <a:p>
            <a:pPr marL="265113" lvl="1" indent="0">
              <a:buNone/>
            </a:pPr>
            <a:endParaRPr lang="en-US" dirty="0"/>
          </a:p>
          <a:p>
            <a:r>
              <a:rPr lang="en-US" dirty="0" smtClean="0"/>
              <a:t>Build</a:t>
            </a:r>
            <a:endParaRPr lang="en-US" dirty="0"/>
          </a:p>
          <a:p>
            <a:pPr lvl="1"/>
            <a:r>
              <a:rPr lang="en-US" dirty="0" smtClean="0"/>
              <a:t>Build </a:t>
            </a:r>
            <a:r>
              <a:rPr lang="en-US" dirty="0"/>
              <a:t>the image</a:t>
            </a:r>
          </a:p>
          <a:p>
            <a:pPr marL="265113" lvl="1" indent="0">
              <a:buNone/>
            </a:pPr>
            <a:endParaRPr lang="en-US" dirty="0"/>
          </a:p>
          <a:p>
            <a:r>
              <a:rPr lang="en-US" dirty="0"/>
              <a:t>Ship </a:t>
            </a:r>
            <a:r>
              <a:rPr lang="en-US" dirty="0" smtClean="0"/>
              <a:t>–Flow</a:t>
            </a:r>
            <a:endParaRPr lang="en-US" dirty="0"/>
          </a:p>
          <a:p>
            <a:pPr lvl="1"/>
            <a:r>
              <a:rPr lang="en-US" dirty="0" smtClean="0"/>
              <a:t>Push </a:t>
            </a:r>
            <a:r>
              <a:rPr lang="en-US" dirty="0"/>
              <a:t>to Docker Hub / Docker </a:t>
            </a:r>
            <a:r>
              <a:rPr lang="en-US" dirty="0" smtClean="0"/>
              <a:t>Store</a:t>
            </a:r>
          </a:p>
          <a:p>
            <a:pPr lvl="1"/>
            <a:r>
              <a:rPr lang="en-US" dirty="0" smtClean="0"/>
              <a:t>Pull from </a:t>
            </a:r>
            <a:r>
              <a:rPr lang="en-US" dirty="0"/>
              <a:t>Docker Hub / Docker </a:t>
            </a:r>
            <a:r>
              <a:rPr lang="en-US" dirty="0" smtClean="0"/>
              <a:t>Store</a:t>
            </a:r>
            <a:endParaRPr lang="en-US" dirty="0"/>
          </a:p>
          <a:p>
            <a:pPr marL="265113" lvl="1" indent="0">
              <a:buNone/>
            </a:pPr>
            <a:endParaRPr lang="en-US" dirty="0"/>
          </a:p>
          <a:p>
            <a:r>
              <a:rPr lang="en-US" dirty="0" smtClean="0"/>
              <a:t>Run</a:t>
            </a:r>
          </a:p>
          <a:p>
            <a:pPr lvl="1"/>
            <a:r>
              <a:rPr lang="en-US" dirty="0"/>
              <a:t>Run on </a:t>
            </a:r>
            <a:r>
              <a:rPr lang="en-US" dirty="0" smtClean="0"/>
              <a:t>Laptop</a:t>
            </a:r>
          </a:p>
          <a:p>
            <a:pPr lvl="1"/>
            <a:r>
              <a:rPr lang="en-US" dirty="0" smtClean="0"/>
              <a:t>Run on Azure host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0198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8" y="577180"/>
            <a:ext cx="8163164" cy="822443"/>
          </a:xfrm>
        </p:spPr>
        <p:txBody>
          <a:bodyPr/>
          <a:lstStyle/>
          <a:p>
            <a:r>
              <a:rPr lang="nl-NL" dirty="0" err="1" smtClean="0"/>
              <a:t>CoNTENT</a:t>
            </a:r>
            <a:r>
              <a:rPr lang="nl-NL" dirty="0" smtClean="0"/>
              <a:t> </a:t>
            </a:r>
            <a:r>
              <a:rPr lang="nl-NL" dirty="0" err="1" smtClean="0"/>
              <a:t>Docker</a:t>
            </a:r>
            <a:r>
              <a:rPr lang="nl-NL" dirty="0" smtClean="0"/>
              <a:t> 101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sz="3200" b="1" dirty="0" smtClean="0"/>
              <a:t>Why Docker</a:t>
            </a:r>
            <a:r>
              <a:rPr lang="en-US" sz="3200" b="1" dirty="0" smtClean="0"/>
              <a:t>?</a:t>
            </a:r>
          </a:p>
          <a:p>
            <a:r>
              <a:rPr lang="en-US" sz="3200" b="1" dirty="0" smtClean="0"/>
              <a:t>What is </a:t>
            </a:r>
            <a:r>
              <a:rPr lang="en-US" sz="3200" b="1" dirty="0" smtClean="0"/>
              <a:t>Docker</a:t>
            </a:r>
            <a:r>
              <a:rPr lang="en-US" sz="3200" b="1" dirty="0" smtClean="0"/>
              <a:t>?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Example </a:t>
            </a:r>
            <a:r>
              <a:rPr lang="en-US" sz="3200" b="1" dirty="0"/>
              <a:t>a</a:t>
            </a:r>
            <a:r>
              <a:rPr lang="en-US" sz="3200" b="1" dirty="0" smtClean="0"/>
              <a:t>pplication consist </a:t>
            </a:r>
            <a:r>
              <a:rPr lang="en-US" sz="3200" b="1" dirty="0" err="1" smtClean="0"/>
              <a:t>microservices</a:t>
            </a:r>
            <a:endParaRPr lang="en-US" sz="3200" b="1" dirty="0" smtClean="0"/>
          </a:p>
          <a:p>
            <a:endParaRPr lang="en-US" sz="3200" b="1" dirty="0"/>
          </a:p>
          <a:p>
            <a:endParaRPr lang="en-US" sz="3200" b="1" dirty="0" smtClean="0"/>
          </a:p>
          <a:p>
            <a:r>
              <a:rPr lang="en-US" sz="3200" b="1" dirty="0" smtClean="0"/>
              <a:t>Used configuration – way of working</a:t>
            </a:r>
          </a:p>
          <a:p>
            <a:r>
              <a:rPr lang="en-US" sz="3200" b="1" dirty="0" smtClean="0"/>
              <a:t>Examples: Docker containers</a:t>
            </a:r>
          </a:p>
          <a:p>
            <a:r>
              <a:rPr lang="en-US" sz="3200" b="1" dirty="0" smtClean="0"/>
              <a:t>Some Docker commands</a:t>
            </a:r>
          </a:p>
          <a:p>
            <a:endParaRPr lang="en-US" sz="3200" b="1" dirty="0" smtClean="0"/>
          </a:p>
          <a:p>
            <a:endParaRPr lang="en-US" sz="3200" b="1" dirty="0" smtClean="0"/>
          </a:p>
          <a:p>
            <a:endParaRPr lang="en-US" sz="3200" b="1" dirty="0"/>
          </a:p>
          <a:p>
            <a:pPr marL="0" indent="0">
              <a:buNone/>
            </a:pPr>
            <a:endParaRPr lang="en-US" sz="3200" b="1" dirty="0" smtClean="0"/>
          </a:p>
          <a:p>
            <a:pPr lvl="1"/>
            <a:endParaRPr lang="en-US" sz="3000" b="1" dirty="0" smtClean="0"/>
          </a:p>
          <a:p>
            <a:pPr marL="0" indent="0">
              <a:buNone/>
            </a:pPr>
            <a:endParaRPr lang="nl-NL" sz="2600" b="1" dirty="0" smtClean="0"/>
          </a:p>
          <a:p>
            <a:pPr marL="265113" lvl="1" indent="0">
              <a:buNone/>
            </a:pPr>
            <a:endParaRPr lang="nl-NL" sz="2600" b="1" dirty="0" smtClean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r>
              <a:rPr lang="nl-NL" sz="2600" b="1" dirty="0" err="1" smtClean="0"/>
              <a:t>Disclamer</a:t>
            </a:r>
            <a:r>
              <a:rPr lang="nl-NL" sz="2600" b="1" dirty="0" smtClean="0"/>
              <a:t>: persoonlijke ervaringen en inzichten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TITLE PRESENTATION</a:t>
            </a:r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DC02-3018-440A-A4F4-AD927099C454}" type="datetime4">
              <a:rPr lang="en-US" smtClean="0"/>
              <a:t>September 1, 2017</a:t>
            </a:fld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21" y="4367640"/>
            <a:ext cx="788181" cy="78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9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downloaden</a:t>
            </a:r>
            <a:endParaRPr lang="nl-NL" dirty="0"/>
          </a:p>
        </p:txBody>
      </p:sp>
      <p:pic>
        <p:nvPicPr>
          <p:cNvPr id="6" name="Content Placeholder 5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7538" y="6203960"/>
            <a:ext cx="2632364" cy="365125"/>
          </a:xfrm>
        </p:spPr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617538" y="5696651"/>
            <a:ext cx="725583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NL" dirty="0">
                <a:hlinkClick r:id="rId3"/>
              </a:rPr>
              <a:t>https://store.docker.com/editions/community/docker-ce-desktop-windows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Old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40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1446661" y="2033516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Microservices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5210" y="2033512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9000" y="2595351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5285" y="2581703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7624" y="4876805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3909" y="4863157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Wrap-up &amp; queries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1272" y="3102592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7557" y="3088944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MS 101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3544" y="3568893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82029" y="3555245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 101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8520" y="4376388"/>
            <a:ext cx="50269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3909" y="4362740"/>
            <a:ext cx="30707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Workshop 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smtClean="0">
                <a:solidFill>
                  <a:schemeClr val="tx1"/>
                </a:solidFill>
              </a:rPr>
              <a:t> example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61383" y="2035788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Microservices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89932" y="2035784"/>
            <a:ext cx="15285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50007" y="2583975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Recap day1 &amp; queries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38631" y="4865429"/>
            <a:ext cx="3068474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Wrap-up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52279" y="3091216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MS 102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96751" y="3557517"/>
            <a:ext cx="1537653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Docker 102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38631" y="4365012"/>
            <a:ext cx="3070749" cy="409433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Workshop </a:t>
            </a:r>
            <a:r>
              <a:rPr lang="en-US" dirty="0" err="1" smtClean="0">
                <a:solidFill>
                  <a:schemeClr val="tx1"/>
                </a:solidFill>
              </a:rPr>
              <a:t>.Net</a:t>
            </a:r>
            <a:r>
              <a:rPr lang="en-US" dirty="0" smtClean="0">
                <a:solidFill>
                  <a:schemeClr val="tx1"/>
                </a:solidFill>
              </a:rPr>
              <a:t> example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Wave 30"/>
          <p:cNvSpPr/>
          <p:nvPr/>
        </p:nvSpPr>
        <p:spPr>
          <a:xfrm>
            <a:off x="1446661" y="1487606"/>
            <a:ext cx="3073021" cy="382137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Day 1</a:t>
            </a:r>
            <a:endParaRPr lang="nl-NL" dirty="0"/>
          </a:p>
        </p:txBody>
      </p:sp>
      <p:sp>
        <p:nvSpPr>
          <p:cNvPr id="32" name="Wave 31"/>
          <p:cNvSpPr/>
          <p:nvPr/>
        </p:nvSpPr>
        <p:spPr>
          <a:xfrm>
            <a:off x="5434089" y="1517174"/>
            <a:ext cx="3073021" cy="382137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Day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65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</a:t>
            </a:r>
            <a:r>
              <a:rPr lang="en-US" dirty="0" err="1" smtClean="0"/>
              <a:t>storIES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PO I want a </a:t>
            </a:r>
            <a:r>
              <a:rPr lang="en-US" dirty="0"/>
              <a:t>s</a:t>
            </a:r>
            <a:r>
              <a:rPr lang="en-US" dirty="0" smtClean="0"/>
              <a:t>tatic website which I can deploy the static website as container and an easy process to change it</a:t>
            </a:r>
          </a:p>
          <a:p>
            <a:r>
              <a:rPr lang="en-US" dirty="0" smtClean="0"/>
              <a:t>As DEV I want to build the website only once and be sure that it is the same software</a:t>
            </a:r>
          </a:p>
          <a:p>
            <a:r>
              <a:rPr lang="en-US" dirty="0" smtClean="0"/>
              <a:t>As OPS I want the same software (in a container) in each environment</a:t>
            </a:r>
          </a:p>
          <a:p>
            <a:r>
              <a:rPr lang="en-US" dirty="0" smtClean="0"/>
              <a:t>As Bus I want a short time to market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89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YOUR Laptop</a:t>
            </a:r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E3B8D-7E41-4D44-B427-80CD46BD1DA8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355" y="1170929"/>
            <a:ext cx="6496335" cy="46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StaTIC</a:t>
            </a:r>
            <a:r>
              <a:rPr lang="en-US" dirty="0" smtClean="0"/>
              <a:t> website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47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 VS CODE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947049" y="2702256"/>
            <a:ext cx="1009933" cy="16377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98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 GIT AND GITHUB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1692322" y="6258912"/>
            <a:ext cx="508664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Clone with: https://github.com/Sim007/StaticWS.git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3533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way of working: </a:t>
            </a:r>
            <a:br>
              <a:rPr lang="en-US" dirty="0" smtClean="0"/>
            </a:br>
            <a:r>
              <a:rPr lang="en-US" dirty="0" err="1" smtClean="0"/>
              <a:t>Powershell</a:t>
            </a:r>
            <a:r>
              <a:rPr lang="en-US" dirty="0" smtClean="0"/>
              <a:t> in VS CODE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947049" y="2770485"/>
            <a:ext cx="1009933" cy="16377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7049" y="2715897"/>
            <a:ext cx="1009933" cy="16377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009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BUILD: </a:t>
            </a:r>
            <a:r>
              <a:rPr lang="en-US" dirty="0" err="1" smtClean="0"/>
              <a:t>DockerFile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# Showcase</a:t>
            </a:r>
          </a:p>
          <a:p>
            <a:pPr marL="0" indent="0">
              <a:buNone/>
            </a:pPr>
            <a:r>
              <a:rPr lang="nl-NL" sz="2000" dirty="0"/>
              <a:t># </a:t>
            </a:r>
            <a:r>
              <a:rPr lang="nl-NL" sz="2000" dirty="0" err="1"/>
              <a:t>Static</a:t>
            </a:r>
            <a:r>
              <a:rPr lang="nl-NL" sz="2000" dirty="0"/>
              <a:t> </a:t>
            </a:r>
            <a:r>
              <a:rPr lang="nl-NL" sz="2000" dirty="0" err="1"/>
              <a:t>WebSite</a:t>
            </a:r>
            <a:r>
              <a:rPr lang="nl-NL" sz="2000" dirty="0"/>
              <a:t> - no tag</a:t>
            </a:r>
          </a:p>
          <a:p>
            <a:pPr marL="0" indent="0">
              <a:buNone/>
            </a:pP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FROM </a:t>
            </a:r>
            <a:r>
              <a:rPr lang="nl-NL" sz="2000" dirty="0" err="1"/>
              <a:t>nginx:stable-alpine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MAINTAINER Johannes Sim</a:t>
            </a:r>
          </a:p>
          <a:p>
            <a:pPr marL="0" indent="0">
              <a:buNone/>
            </a:pPr>
            <a:r>
              <a:rPr lang="nl-NL" sz="2000" dirty="0"/>
              <a:t>ENV REFRESHED_AT 2017-06-05</a:t>
            </a:r>
          </a:p>
          <a:p>
            <a:pPr marL="0" indent="0">
              <a:buNone/>
            </a:pPr>
            <a:r>
              <a:rPr lang="nl-NL" sz="2000" dirty="0"/>
              <a:t>COPY index.html *.</a:t>
            </a:r>
            <a:r>
              <a:rPr lang="nl-NL" sz="2000" dirty="0" err="1"/>
              <a:t>png</a:t>
            </a:r>
            <a:r>
              <a:rPr lang="nl-NL" sz="2000" dirty="0"/>
              <a:t> /</a:t>
            </a:r>
            <a:r>
              <a:rPr lang="nl-NL" sz="2000" dirty="0" err="1"/>
              <a:t>usr</a:t>
            </a:r>
            <a:r>
              <a:rPr lang="nl-NL" sz="2000" dirty="0"/>
              <a:t>/share/</a:t>
            </a:r>
            <a:r>
              <a:rPr lang="nl-NL" sz="2000" dirty="0" err="1"/>
              <a:t>nginx</a:t>
            </a:r>
            <a:r>
              <a:rPr lang="nl-NL" sz="2000" dirty="0"/>
              <a:t>/html/</a:t>
            </a:r>
          </a:p>
          <a:p>
            <a:pPr marL="0" indent="0">
              <a:buNone/>
            </a:pP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# </a:t>
            </a:r>
            <a:r>
              <a:rPr lang="nl-NL" sz="2000" dirty="0" err="1"/>
              <a:t>build</a:t>
            </a:r>
            <a:r>
              <a:rPr lang="nl-NL" sz="2000" dirty="0"/>
              <a:t>: </a:t>
            </a:r>
            <a:r>
              <a:rPr lang="nl-NL" sz="2000" dirty="0" err="1"/>
              <a:t>docker</a:t>
            </a:r>
            <a:r>
              <a:rPr lang="nl-NL" sz="2000" dirty="0"/>
              <a:t> </a:t>
            </a:r>
            <a:r>
              <a:rPr lang="nl-NL" sz="2000" dirty="0" err="1"/>
              <a:t>build</a:t>
            </a:r>
            <a:r>
              <a:rPr lang="nl-NL" sz="2000" dirty="0"/>
              <a:t> -t sim007/</a:t>
            </a:r>
            <a:r>
              <a:rPr lang="nl-NL" sz="2000" dirty="0" err="1"/>
              <a:t>staticws</a:t>
            </a:r>
            <a:r>
              <a:rPr lang="nl-NL" sz="2000" dirty="0"/>
              <a:t> .</a:t>
            </a:r>
          </a:p>
          <a:p>
            <a:pPr marL="0" indent="0">
              <a:buNone/>
            </a:pPr>
            <a:r>
              <a:rPr lang="nl-NL" sz="2000" dirty="0"/>
              <a:t># run: </a:t>
            </a:r>
            <a:r>
              <a:rPr lang="nl-NL" sz="2000" dirty="0" err="1"/>
              <a:t>docker</a:t>
            </a:r>
            <a:r>
              <a:rPr lang="nl-NL" sz="2000" dirty="0"/>
              <a:t> run --name </a:t>
            </a:r>
            <a:r>
              <a:rPr lang="nl-NL" sz="2000" dirty="0" err="1"/>
              <a:t>staticws</a:t>
            </a:r>
            <a:r>
              <a:rPr lang="nl-NL" sz="2000" dirty="0"/>
              <a:t> -d -p 8090:80 sim007/</a:t>
            </a:r>
            <a:r>
              <a:rPr lang="nl-NL" sz="2000" dirty="0" err="1"/>
              <a:t>staticws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# delete: </a:t>
            </a:r>
            <a:r>
              <a:rPr lang="nl-NL" sz="2000" dirty="0" err="1"/>
              <a:t>docker</a:t>
            </a:r>
            <a:r>
              <a:rPr lang="nl-NL" sz="2000" dirty="0"/>
              <a:t> </a:t>
            </a:r>
            <a:r>
              <a:rPr lang="nl-NL" sz="2000" dirty="0" err="1"/>
              <a:t>rm</a:t>
            </a:r>
            <a:r>
              <a:rPr lang="nl-NL" sz="2000" dirty="0"/>
              <a:t> -f </a:t>
            </a:r>
            <a:r>
              <a:rPr lang="nl-NL" sz="2000" dirty="0" err="1"/>
              <a:t>staticws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# push: </a:t>
            </a:r>
            <a:r>
              <a:rPr lang="nl-NL" sz="2000" dirty="0" err="1"/>
              <a:t>docker</a:t>
            </a:r>
            <a:r>
              <a:rPr lang="nl-NL" sz="2000" dirty="0"/>
              <a:t> push sim007/</a:t>
            </a:r>
            <a:r>
              <a:rPr lang="nl-NL" sz="2000" dirty="0" err="1"/>
              <a:t>staticws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# in: </a:t>
            </a:r>
            <a:r>
              <a:rPr lang="nl-NL" sz="2000" dirty="0" err="1"/>
              <a:t>docker</a:t>
            </a:r>
            <a:r>
              <a:rPr lang="nl-NL" sz="2000" dirty="0"/>
              <a:t> </a:t>
            </a:r>
            <a:r>
              <a:rPr lang="nl-NL" sz="2000" dirty="0" err="1"/>
              <a:t>exec</a:t>
            </a:r>
            <a:r>
              <a:rPr lang="nl-NL" sz="2000" dirty="0"/>
              <a:t> -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staticws</a:t>
            </a:r>
            <a:r>
              <a:rPr lang="nl-NL" sz="2000" dirty="0"/>
              <a:t> /bin/sh</a:t>
            </a:r>
          </a:p>
          <a:p>
            <a:pPr marL="0" indent="0">
              <a:buNone/>
            </a:pPr>
            <a:endParaRPr lang="nl-NL" sz="1000" dirty="0">
              <a:latin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865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dirty="0" smtClean="0"/>
              <a:t> Docker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  <a:endParaRPr lang="en-US" dirty="0" smtClean="0"/>
          </a:p>
          <a:p>
            <a:r>
              <a:rPr lang="en-US" dirty="0" smtClean="0"/>
              <a:t>Time to Market</a:t>
            </a:r>
          </a:p>
          <a:p>
            <a:endParaRPr lang="en-US" dirty="0" smtClean="0"/>
          </a:p>
          <a:p>
            <a:r>
              <a:rPr lang="en-US" dirty="0" smtClean="0"/>
              <a:t>Time from commit to in production</a:t>
            </a:r>
          </a:p>
          <a:p>
            <a:r>
              <a:rPr lang="en-US" dirty="0" smtClean="0"/>
              <a:t>Continuous </a:t>
            </a:r>
            <a:r>
              <a:rPr lang="en-US" dirty="0" smtClean="0"/>
              <a:t>Delivery</a:t>
            </a:r>
          </a:p>
          <a:p>
            <a:r>
              <a:rPr lang="en-US" dirty="0" smtClean="0"/>
              <a:t>Build – Ship – Run</a:t>
            </a:r>
          </a:p>
          <a:p>
            <a:r>
              <a:rPr lang="en-US" dirty="0" smtClean="0"/>
              <a:t>Works on my laptop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0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image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-t sim007/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staticws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9" y="2565775"/>
            <a:ext cx="8081524" cy="16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1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RUN: DOCKER CONTAINER</a:t>
            </a:r>
            <a:endParaRPr 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3393911"/>
            <a:ext cx="8162925" cy="77081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617538" y="2160048"/>
            <a:ext cx="7929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run --name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staticws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-d -p 8090:80 sim007/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staticws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3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9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            SHIP          RUN</a:t>
            </a:r>
            <a:br>
              <a:rPr lang="en-US" dirty="0" smtClean="0"/>
            </a:br>
            <a:r>
              <a:rPr lang="en-US" dirty="0" smtClean="0"/>
              <a:t>Laptop – Internet – LAPTOP &amp; AZURE VM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04" y="1427018"/>
            <a:ext cx="8949118" cy="381556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03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push sim007/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staticws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8" y="2756848"/>
            <a:ext cx="7830894" cy="13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4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SHIP: Docker HUB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131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SHIP: Docker STORE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904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ON VM on AZURE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2627608"/>
            <a:ext cx="8162925" cy="20949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647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RUN: DOCKER CONTAINER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432" y="243318"/>
            <a:ext cx="3238500" cy="26098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0" y="3035731"/>
            <a:ext cx="6276975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0" y="924043"/>
            <a:ext cx="15716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481276"/>
            <a:ext cx="8162925" cy="4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0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Concepts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– Ship – </a:t>
            </a:r>
            <a:r>
              <a:rPr lang="en-US" dirty="0" smtClean="0"/>
              <a:t>Run</a:t>
            </a:r>
          </a:p>
          <a:p>
            <a:endParaRPr lang="en-US" dirty="0"/>
          </a:p>
          <a:p>
            <a:r>
              <a:rPr lang="en-US" dirty="0" smtClean="0"/>
              <a:t>DEVOPS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730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Oude </a:t>
            </a:r>
            <a:r>
              <a:rPr lang="en-US" dirty="0" err="1" smtClean="0"/>
              <a:t>Presentatie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459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Docker </a:t>
            </a:r>
            <a:r>
              <a:rPr lang="nl-NL" dirty="0" err="1" smtClean="0"/>
              <a:t>DeMO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installeren</a:t>
            </a:r>
            <a:endParaRPr lang="nl-NL" dirty="0" smtClean="0"/>
          </a:p>
          <a:p>
            <a:r>
              <a:rPr lang="nl-NL" dirty="0" err="1" smtClean="0"/>
              <a:t>Docker</a:t>
            </a:r>
            <a:r>
              <a:rPr lang="nl-NL" dirty="0" smtClean="0"/>
              <a:t> CLI interface</a:t>
            </a:r>
          </a:p>
          <a:p>
            <a:r>
              <a:rPr lang="nl-NL" dirty="0" smtClean="0"/>
              <a:t>“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”</a:t>
            </a:r>
          </a:p>
          <a:p>
            <a:r>
              <a:rPr lang="nl-NL" dirty="0"/>
              <a:t>.net </a:t>
            </a:r>
            <a:r>
              <a:rPr lang="nl-NL" dirty="0" smtClean="0"/>
              <a:t>site</a:t>
            </a:r>
          </a:p>
          <a:p>
            <a:r>
              <a:rPr lang="nl-NL" dirty="0" smtClean="0"/>
              <a:t>Webserver + test</a:t>
            </a:r>
          </a:p>
          <a:p>
            <a:r>
              <a:rPr lang="nl-NL" dirty="0" smtClean="0"/>
              <a:t>Jenkins</a:t>
            </a:r>
          </a:p>
          <a:p>
            <a:r>
              <a:rPr lang="nl-NL" dirty="0" smtClean="0"/>
              <a:t>Benchmark security test</a:t>
            </a:r>
          </a:p>
          <a:p>
            <a:r>
              <a:rPr lang="nl-NL" dirty="0" smtClean="0"/>
              <a:t>Docker UI / </a:t>
            </a:r>
            <a:r>
              <a:rPr lang="nl-NL" dirty="0" err="1" smtClean="0"/>
              <a:t>Kitematic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43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Samenvattend: DOCKER 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DEV “bepaalt” de stack</a:t>
            </a:r>
          </a:p>
          <a:p>
            <a:r>
              <a:rPr lang="nl-NL" dirty="0" smtClean="0"/>
              <a:t>Dezelfde Container (running image) op iedere omgeving</a:t>
            </a:r>
          </a:p>
          <a:p>
            <a:r>
              <a:rPr lang="nl-NL" dirty="0" smtClean="0"/>
              <a:t>1 </a:t>
            </a:r>
            <a:r>
              <a:rPr lang="nl-NL" dirty="0" err="1" smtClean="0"/>
              <a:t>Registry</a:t>
            </a:r>
            <a:r>
              <a:rPr lang="nl-NL" dirty="0" smtClean="0"/>
              <a:t> voor images</a:t>
            </a:r>
          </a:p>
          <a:p>
            <a:r>
              <a:rPr lang="nl-NL" dirty="0" smtClean="0"/>
              <a:t>image = interface (tussen DEV en OPS)</a:t>
            </a:r>
          </a:p>
          <a:p>
            <a:r>
              <a:rPr lang="nl-NL" dirty="0" smtClean="0"/>
              <a:t>API (Application Program Interface)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8E04-8DCE-494D-9D8F-926EFFCC9B4E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25" y="3409359"/>
            <a:ext cx="5045075" cy="302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8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1" y="588700"/>
            <a:ext cx="5402194" cy="535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5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Check of Docker </a:t>
            </a:r>
            <a:r>
              <a:rPr lang="nl-NL" dirty="0" err="1" smtClean="0"/>
              <a:t>werkT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85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Docker HUB ALPINE LINUX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76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Wat is een </a:t>
            </a:r>
            <a:r>
              <a:rPr lang="nl-NL" dirty="0" err="1" smtClean="0"/>
              <a:t>CoNTainer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Interactieve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08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</a:t>
            </a:r>
            <a:br>
              <a:rPr lang="nl-NL" dirty="0" smtClean="0"/>
            </a:br>
            <a:r>
              <a:rPr lang="nl-NL" dirty="0" smtClean="0"/>
              <a:t>Server op AZURE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57" y="1409700"/>
            <a:ext cx="7606086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915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 </a:t>
            </a:r>
            <a:br>
              <a:rPr lang="nl-NL" dirty="0" smtClean="0"/>
            </a:br>
            <a:r>
              <a:rPr lang="nl-NL" dirty="0" smtClean="0"/>
              <a:t>.net site in Docker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8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WHat</a:t>
            </a:r>
            <a:r>
              <a:rPr lang="en-US" dirty="0" smtClean="0"/>
              <a:t> is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Container</a:t>
            </a:r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Registry – Docker Hub – Docker store</a:t>
            </a:r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6576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NGINX van Docker HUB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15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CD </a:t>
            </a:r>
            <a:r>
              <a:rPr lang="nl-NL" dirty="0" err="1" smtClean="0"/>
              <a:t>PIPeLINE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1F48-AF43-41D9-8EEA-CCBD9B5608A1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501775"/>
            <a:ext cx="8885237" cy="361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738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err="1" smtClean="0"/>
              <a:t>Build</a:t>
            </a:r>
            <a:r>
              <a:rPr lang="nl-NL" dirty="0" smtClean="0"/>
              <a:t> + RUN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err="1" smtClean="0"/>
              <a:t>WeBSITE</a:t>
            </a:r>
            <a:r>
              <a:rPr lang="nl-NL" dirty="0" smtClean="0"/>
              <a:t> in NGINX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28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err="1" smtClean="0"/>
              <a:t>build</a:t>
            </a:r>
            <a:r>
              <a:rPr lang="nl-NL" dirty="0" smtClean="0"/>
              <a:t> test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904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RUN </a:t>
            </a:r>
            <a:r>
              <a:rPr lang="nl-NL" dirty="0" err="1" smtClean="0"/>
              <a:t>TeSTCONTAINER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953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Jenkins in Docker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2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Testscript in GIT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Voorbeeld:</a:t>
            </a:r>
            <a:br>
              <a:rPr lang="nl-NL" dirty="0" smtClean="0"/>
            </a:br>
            <a:r>
              <a:rPr lang="nl-NL" dirty="0" smtClean="0"/>
              <a:t>Test in Docker container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81276"/>
            <a:ext cx="8162925" cy="43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3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Installeer:</a:t>
            </a:r>
          </a:p>
          <a:p>
            <a:pPr marL="265113" lvl="1" indent="0">
              <a:buNone/>
            </a:pPr>
            <a:r>
              <a:rPr lang="nl-NL" dirty="0">
                <a:hlinkClick r:id="rId2"/>
              </a:rPr>
              <a:t>https://docs.docker.com/engine/installation/windows</a:t>
            </a:r>
            <a:r>
              <a:rPr lang="nl-NL" dirty="0" smtClean="0">
                <a:hlinkClick r:id="rId2"/>
              </a:rPr>
              <a:t>/</a:t>
            </a:r>
            <a:r>
              <a:rPr lang="nl-NL" dirty="0" smtClean="0"/>
              <a:t> </a:t>
            </a:r>
          </a:p>
          <a:p>
            <a:r>
              <a:rPr lang="nl-NL" dirty="0" smtClean="0"/>
              <a:t>Resources:</a:t>
            </a:r>
          </a:p>
          <a:p>
            <a:pPr lvl="1"/>
            <a:r>
              <a:rPr lang="nl-NL" dirty="0" smtClean="0"/>
              <a:t>Docker.io</a:t>
            </a:r>
          </a:p>
          <a:p>
            <a:pPr lvl="2"/>
            <a:r>
              <a:rPr lang="nl-NL" dirty="0" smtClean="0"/>
              <a:t>3 gratis cursussen: </a:t>
            </a:r>
            <a:r>
              <a:rPr lang="nl-NL" dirty="0" smtClean="0">
                <a:hlinkClick r:id="rId3"/>
              </a:rPr>
              <a:t>https</a:t>
            </a:r>
            <a:r>
              <a:rPr lang="nl-NL" dirty="0">
                <a:hlinkClick r:id="rId3"/>
              </a:rPr>
              <a:t>://</a:t>
            </a:r>
            <a:r>
              <a:rPr lang="nl-NL" dirty="0" smtClean="0">
                <a:hlinkClick r:id="rId3"/>
              </a:rPr>
              <a:t>training.docker.com/self-paced-training</a:t>
            </a:r>
            <a:r>
              <a:rPr lang="nl-NL" dirty="0" smtClean="0"/>
              <a:t> </a:t>
            </a:r>
          </a:p>
          <a:p>
            <a:pPr lvl="2"/>
            <a:r>
              <a:rPr lang="nl-NL" dirty="0"/>
              <a:t>Quick start: </a:t>
            </a:r>
            <a:r>
              <a:rPr lang="nl-NL" dirty="0">
                <a:hlinkClick r:id="rId4"/>
              </a:rPr>
              <a:t>https://docs.docker.com/engine/quickstart</a:t>
            </a:r>
            <a:r>
              <a:rPr lang="nl-NL" dirty="0" smtClean="0">
                <a:hlinkClick r:id="rId4"/>
              </a:rPr>
              <a:t>/</a:t>
            </a:r>
            <a:r>
              <a:rPr lang="nl-NL" dirty="0" smtClean="0"/>
              <a:t> </a:t>
            </a:r>
          </a:p>
          <a:p>
            <a:pPr lvl="2"/>
            <a:r>
              <a:rPr lang="nl-NL" dirty="0" err="1" smtClean="0"/>
              <a:t>Docs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Docs</a:t>
            </a:r>
            <a:r>
              <a:rPr lang="nl-NL" dirty="0"/>
              <a:t>: </a:t>
            </a:r>
            <a:r>
              <a:rPr lang="nl-NL" dirty="0">
                <a:hlinkClick r:id="rId5"/>
              </a:rPr>
              <a:t>https://docs.docker.com</a:t>
            </a:r>
            <a:r>
              <a:rPr lang="nl-NL" dirty="0" smtClean="0">
                <a:hlinkClick r:id="rId5"/>
              </a:rPr>
              <a:t>/</a:t>
            </a:r>
            <a:endParaRPr lang="nl-NL" dirty="0"/>
          </a:p>
          <a:p>
            <a:pPr lvl="1"/>
            <a:r>
              <a:rPr lang="nl-NL" dirty="0" smtClean="0"/>
              <a:t>YouTube</a:t>
            </a:r>
          </a:p>
          <a:p>
            <a:pPr lvl="2"/>
            <a:r>
              <a:rPr lang="nl-NL" dirty="0" smtClean="0"/>
              <a:t>Docker Channel: </a:t>
            </a:r>
            <a:r>
              <a:rPr lang="nl-NL" dirty="0" smtClean="0">
                <a:hlinkClick r:id="rId6"/>
              </a:rPr>
              <a:t>https</a:t>
            </a:r>
            <a:r>
              <a:rPr lang="nl-NL" dirty="0">
                <a:hlinkClick r:id="rId6"/>
              </a:rPr>
              <a:t>://</a:t>
            </a:r>
            <a:r>
              <a:rPr lang="nl-NL" dirty="0" smtClean="0">
                <a:hlinkClick r:id="rId6"/>
              </a:rPr>
              <a:t>www.youtube.com/channel/UC76AVf2JkrwjxNKMuPpscHQ?nohtml5=False</a:t>
            </a:r>
            <a:r>
              <a:rPr lang="nl-NL" dirty="0" smtClean="0"/>
              <a:t> </a:t>
            </a:r>
          </a:p>
          <a:p>
            <a:pPr lvl="2"/>
            <a:r>
              <a:rPr lang="nl-NL" dirty="0" smtClean="0"/>
              <a:t>…….</a:t>
            </a:r>
            <a:endParaRPr lang="nl-NL" dirty="0"/>
          </a:p>
          <a:p>
            <a:pPr marL="265113" lvl="1" indent="0">
              <a:buNone/>
            </a:pP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19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TOPIC: VM versus Container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8495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Docker USER </a:t>
            </a:r>
            <a:r>
              <a:rPr lang="nl-NL" dirty="0" err="1" smtClean="0"/>
              <a:t>stoRIES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Applicatie </a:t>
            </a:r>
            <a:r>
              <a:rPr lang="nl-NL" dirty="0" err="1" smtClean="0"/>
              <a:t>deployment</a:t>
            </a:r>
            <a:r>
              <a:rPr lang="nl-NL" dirty="0" smtClean="0"/>
              <a:t> sterk te vereenvoudigen in CD</a:t>
            </a:r>
          </a:p>
          <a:p>
            <a:r>
              <a:rPr lang="nl-NL" dirty="0" smtClean="0"/>
              <a:t>Om de test te kunnen uitvoeren</a:t>
            </a:r>
          </a:p>
          <a:p>
            <a:r>
              <a:rPr lang="nl-NL" dirty="0" smtClean="0"/>
              <a:t>CD ecosysteem</a:t>
            </a:r>
          </a:p>
          <a:p>
            <a:r>
              <a:rPr lang="nl-NL" dirty="0" smtClean="0"/>
              <a:t>Ontwikkelomgeving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smtClean="0"/>
              <a:t>Data in container - tijdreizen</a:t>
            </a:r>
          </a:p>
          <a:p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C67C-9EBE-428E-B168-A3A2E7B9A843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558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– SHIP - RUN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420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for Windows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</a:t>
            </a:r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6A15-9856-4B7B-8B9A-D52F64E6A5ED}" type="datetime4">
              <a:rPr lang="en-US" smtClean="0"/>
              <a:t>September 1, 2017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423983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Centric colours">
      <a:dk1>
        <a:srgbClr val="000000"/>
      </a:dk1>
      <a:lt1>
        <a:srgbClr val="FFFFFF"/>
      </a:lt1>
      <a:dk2>
        <a:srgbClr val="009036"/>
      </a:dk2>
      <a:lt2>
        <a:srgbClr val="FFFFFF"/>
      </a:lt2>
      <a:accent1>
        <a:srgbClr val="005EA8"/>
      </a:accent1>
      <a:accent2>
        <a:srgbClr val="EE9D00"/>
      </a:accent2>
      <a:accent3>
        <a:srgbClr val="5EC5ED"/>
      </a:accent3>
      <a:accent4>
        <a:srgbClr val="E30045"/>
      </a:accent4>
      <a:accent5>
        <a:srgbClr val="FFED00"/>
      </a:accent5>
      <a:accent6>
        <a:srgbClr val="80197F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43F10021B1B74BA5DD583B6999787F" ma:contentTypeVersion="1" ma:contentTypeDescription="Een nieuw document maken." ma:contentTypeScope="" ma:versionID="9fe8e6bb692149f7f6309adc5fa4980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ba296b9b19381bc8f01ad690518422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752D92-0ACC-48D2-A658-AB744FE70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916CFB-C98C-4D26-B77C-F1E6DDC5B9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E0A3E1F-B2EC-4B36-9F71-3169FFDE4AE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Office PowerPoint</Application>
  <PresentationFormat>On-screen Show (4:3)</PresentationFormat>
  <Paragraphs>410</Paragraphs>
  <Slides>70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Courier New</vt:lpstr>
      <vt:lpstr>Kantoorthema</vt:lpstr>
      <vt:lpstr>Docker 101    </vt:lpstr>
      <vt:lpstr>Docker 101</vt:lpstr>
      <vt:lpstr>CoNTENT Docker 101</vt:lpstr>
      <vt:lpstr>WHY Docker?</vt:lpstr>
      <vt:lpstr>Docker Concepts</vt:lpstr>
      <vt:lpstr>WHat is</vt:lpstr>
      <vt:lpstr>TOPIC: VM versus Container</vt:lpstr>
      <vt:lpstr>Build – SHIP - RUN</vt:lpstr>
      <vt:lpstr>Docker for Windows</vt:lpstr>
      <vt:lpstr>WAY of WORKING</vt:lpstr>
      <vt:lpstr>Example: Micro service in Containers</vt:lpstr>
      <vt:lpstr>Docker Command LINE INTERFACE</vt:lpstr>
      <vt:lpstr>DOCKER VERSION</vt:lpstr>
      <vt:lpstr>ChecK IF DOCKER is RUNNING</vt:lpstr>
      <vt:lpstr>LINUX ALPINE </vt:lpstr>
      <vt:lpstr>Alpine REPRO</vt:lpstr>
      <vt:lpstr>Alpine - DEMO</vt:lpstr>
      <vt:lpstr>EXAMPLE Docker CONTAINER PoRTainer</vt:lpstr>
      <vt:lpstr>DOCKER commands</vt:lpstr>
      <vt:lpstr>DOCKER CONTAINER RUN</vt:lpstr>
      <vt:lpstr>EXAMPLE DOCKER BUILD - DOCKERIZE</vt:lpstr>
      <vt:lpstr>DEMO: RuN on AZURE</vt:lpstr>
      <vt:lpstr>DOCKER IMAGE PULL</vt:lpstr>
      <vt:lpstr>DOCKER IMAGE PUSH</vt:lpstr>
      <vt:lpstr>DOCKERIZE</vt:lpstr>
      <vt:lpstr>DOCKER BUILD</vt:lpstr>
      <vt:lpstr>TOPIC: DOCKER BUILD</vt:lpstr>
      <vt:lpstr>TopIC: Version</vt:lpstr>
      <vt:lpstr>Work FLOW </vt:lpstr>
      <vt:lpstr>Docker downloaden</vt:lpstr>
      <vt:lpstr>Old</vt:lpstr>
      <vt:lpstr>Course overview</vt:lpstr>
      <vt:lpstr>User storIES</vt:lpstr>
      <vt:lpstr>On YOUR Laptop</vt:lpstr>
      <vt:lpstr>StaTIC website</vt:lpstr>
      <vt:lpstr>HTML in VS CODE</vt:lpstr>
      <vt:lpstr>CODE in GIT AND GITHUB</vt:lpstr>
      <vt:lpstr>My way of working:  Powershell in VS CODE</vt:lpstr>
      <vt:lpstr>BUILD: DockerFile</vt:lpstr>
      <vt:lpstr>BUILD image</vt:lpstr>
      <vt:lpstr>RUN: DOCKER CONTAINER</vt:lpstr>
      <vt:lpstr>RUN</vt:lpstr>
      <vt:lpstr>BUILD             SHIP          RUN Laptop – Internet – LAPTOP &amp; AZURE VM</vt:lpstr>
      <vt:lpstr>SHIP</vt:lpstr>
      <vt:lpstr>SHIP: Docker HUB</vt:lpstr>
      <vt:lpstr>SHIP: Docker STORE</vt:lpstr>
      <vt:lpstr>RUN ON VM on AZURE</vt:lpstr>
      <vt:lpstr>RUN: DOCKER CONTAINER</vt:lpstr>
      <vt:lpstr>RUN</vt:lpstr>
      <vt:lpstr>Oude Presentatie</vt:lpstr>
      <vt:lpstr>Docker DeMO</vt:lpstr>
      <vt:lpstr>Samenvattend: DOCKER MODEL</vt:lpstr>
      <vt:lpstr>PowerPoint Presentation</vt:lpstr>
      <vt:lpstr>VOORBEELD: Check of Docker werkT</vt:lpstr>
      <vt:lpstr>Voorbeeld: Docker HUB ALPINE LINUX</vt:lpstr>
      <vt:lpstr>Voorbeeld: Wat is een CoNTainer?</vt:lpstr>
      <vt:lpstr>Voorbeeld: Interactieve container</vt:lpstr>
      <vt:lpstr>Voorbeeld Server op AZURE</vt:lpstr>
      <vt:lpstr>Voorbeeld:  .net site in Docker container</vt:lpstr>
      <vt:lpstr>Voorbeeld: NGINX van Docker HUB</vt:lpstr>
      <vt:lpstr>CD PIPeLINE</vt:lpstr>
      <vt:lpstr>Voorbeeld: Build + RUN</vt:lpstr>
      <vt:lpstr>Voorbeeld: WeBSITE in NGINX</vt:lpstr>
      <vt:lpstr>VOORBEELD: build test container</vt:lpstr>
      <vt:lpstr>VOORBEELD: RUN TeSTCONTAINER</vt:lpstr>
      <vt:lpstr>Voorbeeld: Jenkins in Docker container</vt:lpstr>
      <vt:lpstr>VOORBEELD: Testscript in GIT</vt:lpstr>
      <vt:lpstr>Voorbeeld: Test in Docker container</vt:lpstr>
      <vt:lpstr>DIY</vt:lpstr>
      <vt:lpstr>Docker USER stoRIES</vt:lpstr>
    </vt:vector>
  </TitlesOfParts>
  <Manager>Edward.Bergman@centric.eu</Manager>
  <Company>Centric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AgileCDDEvOps</dc:title>
  <dc:subject>Centric corporate template</dc:subject>
  <dc:creator>Johannes.Sim@centric.eu</dc:creator>
  <cp:lastModifiedBy>Sim, Johannes</cp:lastModifiedBy>
  <cp:revision>296</cp:revision>
  <dcterms:created xsi:type="dcterms:W3CDTF">2013-07-23T12:22:34Z</dcterms:created>
  <dcterms:modified xsi:type="dcterms:W3CDTF">2017-09-01T16:30:16Z</dcterms:modified>
  <cp:category>powerpoint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0x0101009843F10021B1B74BA5DD583B6999787F</vt:lpwstr>
  </property>
</Properties>
</file>